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1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9144000" cy="6858000" type="screen4x3"/>
  <p:notesSz cx="6799263" cy="9929813"/>
  <p:defaultTextStyle>
    <a:defPPr>
      <a:defRPr lang="fr-FR"/>
    </a:defPPr>
    <a:lvl1pPr marL="0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5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81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26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71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16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61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1D487C"/>
    <a:srgbClr val="29235C"/>
    <a:srgbClr val="00A19A"/>
    <a:srgbClr val="128E7D"/>
    <a:srgbClr val="0064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44" autoAdjust="0"/>
    <p:restoredTop sz="94676" autoAdjust="0"/>
  </p:normalViewPr>
  <p:slideViewPr>
    <p:cSldViewPr>
      <p:cViewPr varScale="1">
        <p:scale>
          <a:sx n="107" d="100"/>
          <a:sy n="107" d="100"/>
        </p:scale>
        <p:origin x="-210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2" d="100"/>
          <a:sy n="102" d="100"/>
        </p:scale>
        <p:origin x="-3488" y="-96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73FDF-B0DD-4BE4-989F-3972C93E31CF}" type="datetimeFigureOut">
              <a:rPr lang="fr-FR" smtClean="0"/>
              <a:pPr/>
              <a:t>11/10/2019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306E94-AD0D-4202-935B-2760A2E9B19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372311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6838FA-D9D1-4C0F-B527-D3E8D666139F}" type="datetimeFigureOut">
              <a:rPr lang="fr-FR" smtClean="0"/>
              <a:pPr/>
              <a:t>11/10/2019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702D9-6776-4C56-BC26-E37A920D310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191236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5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81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26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71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16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61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 isocè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FE7D661-1836-44F7-8FAF-35E8F866ECD3}" type="datetime1">
              <a:rPr lang="en-US" smtClean="0"/>
              <a:pPr/>
              <a:t>10/11/2019</a:t>
            </a:fld>
            <a:endParaRPr lang="en-US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E8079A4-7AA8-4A4F-87E2-7781EC5097D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F71CE-B899-4B2B-848D-9F12F0C901B6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606D-E5C4-4C2F-8241-EC2663EF1CD4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F1CA-F464-4B29-B867-EAF8A9B936E3}" type="datetime1">
              <a:rPr lang="en-US" smtClean="0"/>
              <a:pPr/>
              <a:t>10/11/2019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AE6B357-51B9-47D2-A71D-0D06CB03185D}" type="datetime1">
              <a:rPr lang="en-US" smtClean="0"/>
              <a:pPr/>
              <a:t>10/11/2019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1942-CD58-4C75-9FF6-881C243A0452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ZoneTexte 6"/>
          <p:cNvSpPr txBox="1"/>
          <p:nvPr userDrawn="1"/>
        </p:nvSpPr>
        <p:spPr>
          <a:xfrm>
            <a:off x="-812385" y="1830356"/>
            <a:ext cx="184666" cy="369332"/>
          </a:xfrm>
          <a:prstGeom prst="rect">
            <a:avLst/>
          </a:prstGeom>
          <a:noFill/>
        </p:spPr>
        <p:txBody>
          <a:bodyPr wrap="none" lIns="91429" tIns="45715" rIns="91429" bIns="45715" rtlCol="0">
            <a:spAutoFit/>
          </a:bodyPr>
          <a:lstStyle/>
          <a:p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le rect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angle isocè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58CB827-F132-4DF6-9FB9-4035A4C798EF}" type="datetime1">
              <a:rPr lang="en-US" smtClean="0"/>
              <a:pPr/>
              <a:t>10/11/2019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E8079A4-7AA8-4A4F-87E2-7781EC5097DD}" type="slidenum">
              <a:rPr lang="en-US" smtClean="0"/>
              <a:pPr/>
              <a:t>‹N°›</a:t>
            </a:fld>
            <a:endParaRPr lang="en-US"/>
          </a:p>
        </p:txBody>
      </p:sp>
      <p:cxnSp>
        <p:nvCxnSpPr>
          <p:cNvPr id="11" name="Connecteur droit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A92A601-7D32-4ED7-AD1A-974B6DDBDCDC}" type="datetime1">
              <a:rPr lang="en-US" smtClean="0"/>
              <a:pPr/>
              <a:t>10/11/2019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E8079A4-7AA8-4A4F-87E2-7781EC5097D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3A17B41-4A0C-4639-A132-E5C8F99A4BE8}" type="datetime1">
              <a:rPr lang="en-US" smtClean="0"/>
              <a:pPr/>
              <a:t>10/11/2019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E8079A4-7AA8-4A4F-87E2-7781EC5097D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67FD-6084-4075-993E-77EC8038773F}" type="datetime1">
              <a:rPr lang="en-US" smtClean="0"/>
              <a:pPr/>
              <a:t>10/11/2019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B988B47-74BA-4873-ADAE-EB0120124E83}" type="datetime1">
              <a:rPr lang="en-US" smtClean="0"/>
              <a:pPr/>
              <a:t>10/11/2019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E8079A4-7AA8-4A4F-87E2-7781EC5097D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3CF52C1-9A39-494C-9977-BBEFAB872C1F}" type="datetime1">
              <a:rPr lang="en-US" smtClean="0"/>
              <a:pPr/>
              <a:t>10/11/2019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E8079A4-7AA8-4A4F-87E2-7781EC5097D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D1EACE2-EA00-4376-9A66-47ABB8B02CF5}" type="datetime1">
              <a:rPr lang="en-US" smtClean="0"/>
              <a:pPr/>
              <a:t>10/11/2019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E8079A4-7AA8-4A4F-87E2-7781EC5097D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A47DADC-55EA-4839-91C8-5BCC0EC06F5C}" type="datetime1">
              <a:rPr lang="en-US" smtClean="0"/>
              <a:pPr/>
              <a:t>10/11/2019</a:t>
            </a:fld>
            <a:endParaRPr lang="en-US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E8079A4-7AA8-4A4F-87E2-7781EC5097D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649" r:id="rId12"/>
  </p:sldLayoutIdLst>
  <p:hf hdr="0" dt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Image 10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8496" y="764704"/>
            <a:ext cx="1619672" cy="2083343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3" y="49862"/>
            <a:ext cx="1563869" cy="1563869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2074478"/>
            <a:ext cx="2618252" cy="2618252"/>
          </a:xfrm>
          <a:prstGeom prst="rect">
            <a:avLst/>
          </a:prstGeom>
        </p:spPr>
      </p:pic>
      <p:sp>
        <p:nvSpPr>
          <p:cNvPr id="28" name="ZoneTexte 27"/>
          <p:cNvSpPr txBox="1"/>
          <p:nvPr/>
        </p:nvSpPr>
        <p:spPr>
          <a:xfrm>
            <a:off x="2035520" y="333817"/>
            <a:ext cx="612281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000" b="1" dirty="0" smtClean="0">
                <a:latin typeface="Cooper Black" panose="0208090404030B020404" pitchFamily="18" charset="0"/>
                <a:cs typeface="GothicG" panose="00000400000000000000" pitchFamily="2" charset="0"/>
              </a:rPr>
              <a:t>Jeudi 31 Octobre </a:t>
            </a:r>
            <a:endParaRPr lang="fr-FR" sz="5000" b="1" dirty="0">
              <a:latin typeface="Cooper Black" panose="0208090404030B020404" pitchFamily="18" charset="0"/>
              <a:cs typeface="GothicG" panose="00000400000000000000" pitchFamily="2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179512" y="2636912"/>
            <a:ext cx="8040647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800" dirty="0" smtClean="0">
                <a:latin typeface="Cooper Black" panose="0208090404030B020404" pitchFamily="18" charset="0"/>
              </a:rPr>
              <a:t>Viens affronter le </a:t>
            </a:r>
          </a:p>
          <a:p>
            <a:r>
              <a:rPr lang="fr-FR" sz="3800" dirty="0" smtClean="0">
                <a:latin typeface="Cooper Black" panose="0208090404030B020404" pitchFamily="18" charset="0"/>
              </a:rPr>
              <a:t>« parcours aquatique Fantôme »</a:t>
            </a:r>
          </a:p>
          <a:p>
            <a:r>
              <a:rPr lang="fr-FR" sz="3800" dirty="0" smtClean="0">
                <a:latin typeface="Cooper Black" panose="0208090404030B020404" pitchFamily="18" charset="0"/>
              </a:rPr>
              <a:t>entre </a:t>
            </a:r>
            <a:r>
              <a:rPr lang="fr-FR" sz="3800" dirty="0" smtClean="0">
                <a:latin typeface="Cooper Black" panose="0208090404030B020404" pitchFamily="18" charset="0"/>
              </a:rPr>
              <a:t>11h et 12h et </a:t>
            </a:r>
            <a:r>
              <a:rPr lang="fr-FR" sz="3800" dirty="0" smtClean="0">
                <a:latin typeface="Cooper Black" panose="0208090404030B020404" pitchFamily="18" charset="0"/>
              </a:rPr>
              <a:t>de 14h à </a:t>
            </a:r>
            <a:r>
              <a:rPr lang="fr-FR" sz="3800" dirty="0" smtClean="0">
                <a:latin typeface="Cooper Black" panose="0208090404030B020404" pitchFamily="18" charset="0"/>
              </a:rPr>
              <a:t>18h.</a:t>
            </a:r>
            <a:endParaRPr lang="fr-FR" sz="3800" dirty="0">
              <a:latin typeface="Cooper Black" panose="0208090404030B020404" pitchFamily="18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79512" y="1556792"/>
            <a:ext cx="86409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>
                <a:solidFill>
                  <a:srgbClr val="FF6600"/>
                </a:solidFill>
                <a:latin typeface="Cooper Black" panose="0208090404030B020404" pitchFamily="18" charset="0"/>
              </a:rPr>
              <a:t>A L’EAU WEEN </a:t>
            </a:r>
            <a:r>
              <a:rPr lang="fr-FR" sz="5000" dirty="0" smtClean="0">
                <a:solidFill>
                  <a:srgbClr val="FF6600"/>
                </a:solidFill>
                <a:latin typeface="Cooper Black" panose="0208090404030B020404" pitchFamily="18" charset="0"/>
              </a:rPr>
              <a:t>Party</a:t>
            </a:r>
            <a:endParaRPr lang="fr-FR" sz="5000" dirty="0">
              <a:solidFill>
                <a:srgbClr val="FF6600"/>
              </a:solidFill>
              <a:latin typeface="Cooper Black" panose="0208090404030B020404" pitchFamily="18" charset="0"/>
            </a:endParaRPr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359" b="8016"/>
          <a:stretch/>
        </p:blipFill>
        <p:spPr>
          <a:xfrm>
            <a:off x="-2" y="5465336"/>
            <a:ext cx="4567623" cy="1396075"/>
          </a:xfrm>
          <a:prstGeom prst="rect">
            <a:avLst/>
          </a:prstGeom>
        </p:spPr>
      </p:pic>
      <p:pic>
        <p:nvPicPr>
          <p:cNvPr id="33" name="Image 3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359" b="8016"/>
          <a:stretch/>
        </p:blipFill>
        <p:spPr>
          <a:xfrm>
            <a:off x="3689589" y="5465336"/>
            <a:ext cx="5454411" cy="1396075"/>
          </a:xfrm>
          <a:prstGeom prst="rect">
            <a:avLst/>
          </a:prstGeom>
        </p:spPr>
      </p:pic>
      <p:pic>
        <p:nvPicPr>
          <p:cNvPr id="1030" name="Image 1029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11" r="55912" b="31033"/>
          <a:stretch/>
        </p:blipFill>
        <p:spPr>
          <a:xfrm>
            <a:off x="8463061" y="6402265"/>
            <a:ext cx="514461" cy="356865"/>
          </a:xfrm>
          <a:prstGeom prst="rect">
            <a:avLst/>
          </a:prstGeom>
        </p:spPr>
      </p:pic>
      <p:sp>
        <p:nvSpPr>
          <p:cNvPr id="27" name="ZoneTexte 26"/>
          <p:cNvSpPr txBox="1"/>
          <p:nvPr/>
        </p:nvSpPr>
        <p:spPr>
          <a:xfrm>
            <a:off x="2283809" y="4821367"/>
            <a:ext cx="639464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500" dirty="0" smtClean="0">
                <a:solidFill>
                  <a:srgbClr val="FFC000"/>
                </a:solidFill>
                <a:latin typeface="Cooper Black" panose="0208090404030B020404" pitchFamily="18" charset="0"/>
              </a:rPr>
              <a:t>Distribution de bonbons</a:t>
            </a:r>
            <a:endParaRPr lang="fr-FR" sz="3500" dirty="0">
              <a:solidFill>
                <a:srgbClr val="FFC000"/>
              </a:solidFill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34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224</TotalTime>
  <Words>14</Words>
  <Application>Microsoft Office PowerPoint</Application>
  <PresentationFormat>Affichage à l'écran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Verve</vt:lpstr>
      <vt:lpstr>Présentation PowerPoint</vt:lpstr>
    </vt:vector>
  </TitlesOfParts>
  <Company>turbu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présentation</dc:title>
  <dc:creator>IMAC 24</dc:creator>
  <cp:lastModifiedBy>CHARGROS Gaëlle</cp:lastModifiedBy>
  <cp:revision>32</cp:revision>
  <cp:lastPrinted>2017-12-21T12:52:34Z</cp:lastPrinted>
  <dcterms:created xsi:type="dcterms:W3CDTF">2017-03-09T13:56:42Z</dcterms:created>
  <dcterms:modified xsi:type="dcterms:W3CDTF">2019-10-11T08:51:18Z</dcterms:modified>
</cp:coreProperties>
</file>